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Roboto Slab"/>
      <p:regular r:id="rId13"/>
      <p:bold r:id="rId14"/>
    </p:embeddedFont>
    <p:embeddedFont>
      <p:font typeface="Roboto"/>
      <p:regular r:id="rId15"/>
      <p:bold r:id="rId16"/>
      <p:italic r:id="rId17"/>
      <p:boldItalic r:id="rId18"/>
    </p:embeddedFont>
    <p:embeddedFont>
      <p:font typeface="Roboto Medium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Montserrat Medium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  <p:embeddedFont>
      <p:font typeface="Helvetica Neue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9" roundtripDataSignature="AMtx7mi66wF0/yqsB4VmHL+32nkoE2ckF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.fntdata"/><Relationship Id="rId22" Type="http://schemas.openxmlformats.org/officeDocument/2006/relationships/font" Target="fonts/RobotoMedium-boldItalic.fntdata"/><Relationship Id="rId21" Type="http://schemas.openxmlformats.org/officeDocument/2006/relationships/font" Target="fonts/RobotoMedium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MontserratMedium-bold.fntdata"/><Relationship Id="rId27" Type="http://schemas.openxmlformats.org/officeDocument/2006/relationships/font" Target="fonts/MontserratMedium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Medium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regular.fntdata"/><Relationship Id="rId30" Type="http://schemas.openxmlformats.org/officeDocument/2006/relationships/font" Target="fonts/MontserratMedium-bold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-bold.fntdata"/><Relationship Id="rId13" Type="http://schemas.openxmlformats.org/officeDocument/2006/relationships/font" Target="fonts/RobotoSlab-regular.fntdata"/><Relationship Id="rId35" Type="http://schemas.openxmlformats.org/officeDocument/2006/relationships/font" Target="fonts/HelveticaNeueLight-regular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Italic.fntdata"/><Relationship Id="rId15" Type="http://schemas.openxmlformats.org/officeDocument/2006/relationships/font" Target="fonts/Roboto-regular.fntdata"/><Relationship Id="rId37" Type="http://schemas.openxmlformats.org/officeDocument/2006/relationships/font" Target="fonts/HelveticaNeueLight-italic.fntdata"/><Relationship Id="rId14" Type="http://schemas.openxmlformats.org/officeDocument/2006/relationships/font" Target="fonts/RobotoSlab-bold.fntdata"/><Relationship Id="rId36" Type="http://schemas.openxmlformats.org/officeDocument/2006/relationships/font" Target="fonts/HelveticaNeueLight-bold.fntdata"/><Relationship Id="rId17" Type="http://schemas.openxmlformats.org/officeDocument/2006/relationships/font" Target="fonts/Roboto-italic.fntdata"/><Relationship Id="rId39" Type="http://customschemas.google.com/relationships/presentationmetadata" Target="metadata"/><Relationship Id="rId16" Type="http://schemas.openxmlformats.org/officeDocument/2006/relationships/font" Target="fonts/Roboto-bold.fntdata"/><Relationship Id="rId38" Type="http://schemas.openxmlformats.org/officeDocument/2006/relationships/font" Target="fonts/HelveticaNeueLight-boldItalic.fntdata"/><Relationship Id="rId19" Type="http://schemas.openxmlformats.org/officeDocument/2006/relationships/font" Target="fonts/RobotoMedium-regular.fntdata"/><Relationship Id="rId18" Type="http://schemas.openxmlformats.org/officeDocument/2006/relationships/font" Target="fonts/Roboto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a0a6fe28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a0a6fe28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dffe6159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dffe6159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1.jpg"/><Relationship Id="rId5" Type="http://schemas.openxmlformats.org/officeDocument/2006/relationships/image" Target="../media/image4.jpg"/><Relationship Id="rId6" Type="http://schemas.openxmlformats.org/officeDocument/2006/relationships/image" Target="../media/image7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0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Relationship Id="rId5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24.jpg"/><Relationship Id="rId5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APIs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is an API?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Why do we use API’s?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0" name="Google Shape;230;p2"/>
          <p:cNvPicPr preferRelativeResize="0"/>
          <p:nvPr/>
        </p:nvPicPr>
        <p:blipFill rotWithShape="1">
          <a:blip r:embed="rId5">
            <a:alphaModFix/>
          </a:blip>
          <a:srcRect b="14010" l="30634" r="27977" t="28211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WHAT IS AN API?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ga0aef77d17_0_0"/>
          <p:cNvSpPr txBox="1"/>
          <p:nvPr/>
        </p:nvSpPr>
        <p:spPr>
          <a:xfrm>
            <a:off x="707225" y="1369225"/>
            <a:ext cx="45432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API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b="0" i="1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Application Programming Interface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) is a type of intermediary software that allows two applications to talk to each other and communicate between them. </a:t>
            </a:r>
            <a:endParaRPr sz="13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 API fixes:</a:t>
            </a:r>
            <a:endParaRPr sz="13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○"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client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)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required information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a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server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</a:t>
            </a:r>
            <a:endParaRPr sz="13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○"/>
            </a:pPr>
            <a:r>
              <a:rPr b="1" lang="en" sz="13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Returned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information by the server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8" name="Google Shape;238;ga0aef77d17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00750" y="814774"/>
            <a:ext cx="3135950" cy="179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ga0aef77d17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1650" y="2910050"/>
            <a:ext cx="1578601" cy="157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a0a6fe2872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WHY DO WE USE API’S?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ga0a6fe2872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ga0a6fe2872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1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data changes quickly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Stock price data or betting houses are a perfect example for it. It doesn’t really make sense to regenerate a dataset and download it every second. It is incredibly expensive and wouldn't be efficient nor effective at all, as it would be not just expensive but also really slow.</a:t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1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want just a piece of all your data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Imagine you want to download your facebook pictures. Without an API you would need to download the entire Facebook dataset, and that doesn't really make a lot of sense since we have APIs to filter that information.</a:t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1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Repeated computation involved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The Spotify API that can tell you the genre of a piece of music. You could theoretically create your own classifier, and use it to compute music categories, but you’ll never have as much data as Spotify does, saving a lot of space.</a:t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dffe61590b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REQUIREMENTS FOR USING </a:t>
            </a: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API’S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gdffe61590b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gdffe61590b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Most of the API’s requires you  to be registered in order to use them</a:t>
            </a:r>
            <a:endParaRPr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Once you are registered you will get some credentials that you must store in a secret place. </a:t>
            </a:r>
            <a:r>
              <a:rPr b="1" lang="en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Don’t upload them to GitHub</a:t>
            </a:r>
            <a:r>
              <a:rPr lang="en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When you want to use the API, you only need to provide those credentials to the </a:t>
            </a:r>
            <a:r>
              <a:rPr b="1" lang="en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requests</a:t>
            </a:r>
            <a:r>
              <a:rPr lang="en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library using special options.</a:t>
            </a:r>
            <a:endParaRPr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